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A37C6F-7ECA-4B22-84D0-B9DBA52B8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1C1324-C51A-4FD7-99AE-02A366E34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64BED-9D53-4E9B-A2D3-AEE9D1D3FD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F873D-5F90-491E-91DA-DC2562DF906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1923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91AB13-2A64-417C-84EA-4CE33B376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D66F0C-2A2C-492B-9E0D-B611FC434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3339D2-32AC-4D75-AA9D-A4C492582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2C494-49A8-4F57-B248-A1F770A70FA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754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0E5D51-B5FB-440B-96DF-7B1F033E5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A3BF8F-AEE2-483B-9CE9-6253FC1B1B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450F3B-887D-4E87-8160-181810B30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09969-EA47-4B23-88B2-23EA516A212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0194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031423-3542-458E-B38A-FADB7C02AF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3294F-DA09-464C-BC0C-C4AC8B5D38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0D6049-4637-4E96-8890-5BE10B351B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54DC3-2722-431F-B3F4-5B192938D53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4043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23ACFE-731B-4534-82E3-26686D9CA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ABCEAB-1DCD-4795-B3B1-800D71D7D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0FB4B9-4E17-4A10-9B7F-6E47775FE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FC9D8-4857-4EBC-84FC-210D75F9E92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5227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FC58DD-AA48-416E-88B6-C95FB6363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9C2A3A-33A1-4C38-AE6F-AD7FD80EB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6D3BBE-470B-433A-9393-434AE7147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0DA3D-6C8E-4280-BACC-29FED3DD0AA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8678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3FA4E8-9DE9-46B0-9FF6-CD18E264A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52C49-CAC5-4C1F-A808-072D9CC1B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820EF2-5E54-4178-A981-08E532EEA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486F8-4685-453B-84F4-B2A99D4384F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9403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9F90C0-F366-4113-B71D-01D4A9BC4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2AF3CA-EC86-4BEF-A369-DEE2C12FA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608F32-48B4-42B3-B269-742D8DC69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22319-5C95-4ECE-A38D-3F786CB6A42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6766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C1A99A-D7B7-477C-9627-556FDAC29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8817AC-7527-43F2-9969-5F78DDDCB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450BF5-1D48-4BF3-B4F3-9DA9A118E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D9EF4-B1E8-41B5-9CF1-0228AFB0713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4217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A03A7C0-220D-43A6-9ABE-5048FAAC3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1DE114-1DFE-4161-A66B-D8CE5A9719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9E5C87-7132-4B91-8C17-3344A6858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31AE0-2B09-4031-8105-110EA5EB252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8991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349300-A77F-44C3-B090-1FF5BF8BF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94562E-07A0-47FB-BFA3-71B601F332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E4E7A0-EF49-485E-B520-D334BE1A80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55405-EF41-4DC3-B3FE-58E117389EB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3207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7495C-F9E4-4E8A-8CB1-EB2A86683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5B2693-7C79-4112-B60C-1DB6C355AD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42D97C-814F-4B03-A561-96208F3E4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7E7D1-6688-42D2-9F5B-DF25C74F80A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161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573BE7B-F4AD-4B09-ACB4-517AECE98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AECA4D-022A-44B4-B203-C43D2FD3F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D85B0ED-15E2-4B05-BA82-D4326D2E65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B893EF-B010-4A51-9273-64E3C511DF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9B1AC4-84A5-4376-AC3B-6ABCD89E1C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FDDC06-AF01-43D1-B4EA-7A7D65659D28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275D59E-9639-4C17-9B7D-CAC536988E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470025"/>
          </a:xfrm>
        </p:spPr>
        <p:txBody>
          <a:bodyPr/>
          <a:lstStyle/>
          <a:p>
            <a:pPr eaLnBrk="1" hangingPunct="1"/>
            <a:r>
              <a:rPr lang="nl-NL" altLang="nl-NL"/>
              <a:t>Bemesten, waarom?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B4A1F61-6B9F-4D0F-86FF-EDC071207C3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2052" name="Picture 6">
            <a:extLst>
              <a:ext uri="{FF2B5EF4-FFF2-40B4-BE49-F238E27FC236}">
                <a16:creationId xmlns:a16="http://schemas.microsoft.com/office/drawing/2014/main" id="{38CA448F-BA06-4F4E-981B-2068E0145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36838"/>
            <a:ext cx="64087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45FF4A2-F62E-439A-84E2-B4478A817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/>
          <a:lstStyle/>
          <a:p>
            <a:pPr eaLnBrk="1" hangingPunct="1"/>
            <a:r>
              <a:rPr lang="nl-NL" altLang="nl-NL" sz="4000"/>
              <a:t>In de as zitten ‘elementen’</a:t>
            </a:r>
            <a:br>
              <a:rPr lang="nl-NL" altLang="nl-NL" sz="4000"/>
            </a:br>
            <a:r>
              <a:rPr lang="nl-NL" altLang="nl-NL" sz="4000"/>
              <a:t>noem je ook wel: mineralen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8628F3A-A6AB-464A-9513-E61C6973A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Waar komen die vandaan?</a:t>
            </a:r>
          </a:p>
          <a:p>
            <a:pPr eaLnBrk="1" hangingPunct="1"/>
            <a:r>
              <a:rPr lang="nl-NL" altLang="nl-NL"/>
              <a:t>Hoe zijn die in de plant gekomen?</a:t>
            </a:r>
          </a:p>
          <a:p>
            <a:pPr eaLnBrk="1" hangingPunct="1"/>
            <a:r>
              <a:rPr lang="nl-NL" altLang="nl-NL"/>
              <a:t>Wat is er bij verbranding verloren gegaan?</a:t>
            </a:r>
          </a:p>
          <a:p>
            <a:pPr eaLnBrk="1" hangingPunct="1">
              <a:buFontTx/>
              <a:buNone/>
            </a:pPr>
            <a:endParaRPr lang="nl-NL" altLang="nl-NL"/>
          </a:p>
          <a:p>
            <a:pPr eaLnBrk="1" hangingPunct="1">
              <a:buFontTx/>
              <a:buNone/>
            </a:pPr>
            <a:r>
              <a:rPr lang="nl-NL" altLang="nl-NL"/>
              <a:t>Antwoorden: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E93C2A2-CD53-42C1-A27E-8306F0D15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Welke stoffen zijn het: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6D239AD-87DA-4313-A4CB-D8EAFA269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altLang="nl-NL"/>
              <a:t>Vooral:</a:t>
            </a:r>
          </a:p>
          <a:p>
            <a:pPr eaLnBrk="1" hangingPunct="1"/>
            <a:r>
              <a:rPr lang="nl-NL" altLang="nl-NL"/>
              <a:t>N	stikstof</a:t>
            </a:r>
          </a:p>
          <a:p>
            <a:pPr eaLnBrk="1" hangingPunct="1"/>
            <a:r>
              <a:rPr lang="nl-NL" altLang="nl-NL"/>
              <a:t>P	fosfaat (phosphaat; = fosfaat)</a:t>
            </a:r>
          </a:p>
          <a:p>
            <a:pPr eaLnBrk="1" hangingPunct="1"/>
            <a:r>
              <a:rPr lang="nl-NL" altLang="nl-NL"/>
              <a:t>K	kalium</a:t>
            </a:r>
          </a:p>
          <a:p>
            <a:pPr eaLnBrk="1" hangingPunct="1"/>
            <a:r>
              <a:rPr lang="nl-NL" altLang="nl-NL"/>
              <a:t>Mg		magnesium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752BF52-E458-4DBC-97D9-40CF93EA8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Ook kleine hoeveelheden van: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923A5D1-FE56-457D-B67A-F44845CE1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b="1"/>
              <a:t>borium B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b="1"/>
              <a:t>Koper  Cu	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b="1"/>
              <a:t>Zwavel  S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b="1"/>
              <a:t>Chloor  Cl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b="1"/>
              <a:t>Calcium  Ca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b="1"/>
              <a:t>Natrium  Na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b="1"/>
              <a:t>Magnesium  Mg</a:t>
            </a:r>
            <a:r>
              <a:rPr lang="nl-NL" altLang="nl-NL"/>
              <a:t> 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E7378A1-0CA7-4804-BF64-A682FC26B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 de eerste plaats is nodig: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845920F-DC27-4323-8626-215FFBD01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eaLnBrk="1" hangingPunct="1"/>
            <a:r>
              <a:rPr lang="nl-NL" altLang="nl-NL"/>
              <a:t>Grond </a:t>
            </a:r>
            <a:r>
              <a:rPr lang="nl-NL" altLang="nl-NL" sz="1800"/>
              <a:t>(of een kweekmedium)</a:t>
            </a:r>
          </a:p>
          <a:p>
            <a:pPr eaLnBrk="1" hangingPunct="1"/>
            <a:r>
              <a:rPr lang="nl-NL" altLang="nl-NL"/>
              <a:t>Lucht </a:t>
            </a:r>
            <a:r>
              <a:rPr lang="nl-NL" altLang="nl-NL" sz="1800"/>
              <a:t>(zuurstof)</a:t>
            </a:r>
          </a:p>
          <a:p>
            <a:pPr eaLnBrk="1" hangingPunct="1"/>
            <a:r>
              <a:rPr lang="nl-NL" altLang="nl-NL"/>
              <a:t>Water</a:t>
            </a:r>
          </a:p>
          <a:p>
            <a:pPr eaLnBrk="1" hangingPunct="1"/>
            <a:endParaRPr lang="nl-NL" altLang="nl-N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7687E91-0618-47B4-B872-587368AF9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/>
              <a:t>Heel belangrijk is dus stikstof (N)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2D148E2-4632-4B76-B756-196103EDF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nl-NL" altLang="nl-NL"/>
              <a:t>Dat is voor de vorming van blad, stengel en wortelgroei nodig.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8E24252-ACCE-4399-AC2A-2331AFB47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Dan fosfaat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6EDA5D5-0086-417A-A9B8-B10B85E0F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eaLnBrk="1" hangingPunct="1"/>
            <a:r>
              <a:rPr lang="nl-NL" altLang="nl-NL"/>
              <a:t>Of fosfor, belangrijk voor wortelgroei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6D6E64A-A259-48E2-80C3-E35F78BDE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En kalium (K)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A6F5265-CAC0-4A15-9842-76B534B59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nl-NL" altLang="nl-NL"/>
              <a:t>Zorgt vooral voor transport en opslag van eiwitten en zetmeel in de plant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280A5F5-5D40-4DDD-9FE1-96A414AE1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Dan nog de spore elementen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9222190-32D3-4ADE-A186-5588EC05F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IJzer; Molybdeen; Zink; Borium; Mangaan; Kobalt; Koper</a:t>
            </a:r>
          </a:p>
          <a:p>
            <a:pPr eaLnBrk="1" hangingPunct="1">
              <a:buFontTx/>
              <a:buNone/>
            </a:pPr>
            <a:r>
              <a:rPr lang="nl-NL" altLang="nl-NL"/>
              <a:t>- Zonder deze stoffen problemen met o.a. bladgroen en/of ziekten.</a:t>
            </a:r>
          </a:p>
          <a:p>
            <a:pPr eaLnBrk="1" hangingPunct="1">
              <a:buFontTx/>
              <a:buNone/>
            </a:pPr>
            <a:r>
              <a:rPr lang="nl-NL" altLang="nl-NL"/>
              <a:t>- Langzame groei of stilstand.</a:t>
            </a:r>
          </a:p>
          <a:p>
            <a:pPr eaLnBrk="1" hangingPunct="1">
              <a:buFontTx/>
              <a:buNone/>
            </a:pPr>
            <a:r>
              <a:rPr lang="nl-NL" altLang="nl-NL"/>
              <a:t>- Ziektes bij het vee, want die hebben ook sporeelementen nodig.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73D72B1-8A29-49B4-96BD-ACADDA887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Door te kijken..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D4A37C9-5B36-4CAA-9136-AB555E878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Wat in een plant zit, weet je ook wat een plant nodig heeft.</a:t>
            </a:r>
          </a:p>
        </p:txBody>
      </p:sp>
      <p:pic>
        <p:nvPicPr>
          <p:cNvPr id="19460" name="Picture 5" descr="kijkenKL">
            <a:extLst>
              <a:ext uri="{FF2B5EF4-FFF2-40B4-BE49-F238E27FC236}">
                <a16:creationId xmlns:a16="http://schemas.microsoft.com/office/drawing/2014/main" id="{FCB4DCA3-3C8B-4607-98FA-522216F09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5976938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">
            <a:extLst>
              <a:ext uri="{FF2B5EF4-FFF2-40B4-BE49-F238E27FC236}">
                <a16:creationId xmlns:a16="http://schemas.microsoft.com/office/drawing/2014/main" id="{389CD782-6020-41E7-AE80-A81437718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 1 m3 drijfmest:</a:t>
            </a:r>
          </a:p>
        </p:txBody>
      </p:sp>
      <p:graphicFrame>
        <p:nvGraphicFramePr>
          <p:cNvPr id="21528" name="Group 24">
            <a:extLst>
              <a:ext uri="{FF2B5EF4-FFF2-40B4-BE49-F238E27FC236}">
                <a16:creationId xmlns:a16="http://schemas.microsoft.com/office/drawing/2014/main" id="{1B62072E-FE66-4B67-ACD6-F6ACB7F429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6172200" cy="223202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 kg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5,5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F26C82C4-1E00-407F-86D1-3614BEA1E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Planten hebben voeding nodig</a:t>
            </a:r>
          </a:p>
        </p:txBody>
      </p:sp>
      <p:pic>
        <p:nvPicPr>
          <p:cNvPr id="3075" name="Picture 5" descr="Plantenvoeding%20-%20voor%20kamerplantenconcentraat">
            <a:extLst>
              <a:ext uri="{FF2B5EF4-FFF2-40B4-BE49-F238E27FC236}">
                <a16:creationId xmlns:a16="http://schemas.microsoft.com/office/drawing/2014/main" id="{D5523840-3389-4F7C-84CC-375CB2CA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96975"/>
            <a:ext cx="5113338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96ADF96-8AC0-46F8-A444-E671BB902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 kunstmest 12-10-18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2B62B77-A55A-4871-81ED-5A58DA77D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z="4000"/>
              <a:t>12 % N</a:t>
            </a:r>
          </a:p>
          <a:p>
            <a:pPr eaLnBrk="1" hangingPunct="1"/>
            <a:r>
              <a:rPr lang="nl-NL" altLang="nl-NL" sz="4000"/>
              <a:t>10 % P</a:t>
            </a:r>
          </a:p>
          <a:p>
            <a:pPr eaLnBrk="1" hangingPunct="1"/>
            <a:r>
              <a:rPr lang="nl-NL" altLang="nl-NL" sz="4000"/>
              <a:t>18 % K</a:t>
            </a:r>
          </a:p>
          <a:p>
            <a:pPr eaLnBrk="1" hangingPunct="1"/>
            <a:endParaRPr lang="nl-NL" altLang="nl-NL" sz="4000"/>
          </a:p>
          <a:p>
            <a:pPr eaLnBrk="1" hangingPunct="1">
              <a:buFontTx/>
              <a:buNone/>
            </a:pPr>
            <a:r>
              <a:rPr lang="nl-NL" altLang="nl-NL" sz="4000"/>
              <a:t>(altijd deze volgorde: N-P-K-Mg)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A03AC18-814A-4190-B175-1B790692C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Kunstmest 27-0-0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9360FAB-0A88-4D32-AA67-9BD901424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altLang="nl-NL"/>
              <a:t>Alleen 27 % stikstof (N)</a:t>
            </a:r>
          </a:p>
          <a:p>
            <a:pPr eaLnBrk="1" hangingPunct="1">
              <a:buFontTx/>
              <a:buNone/>
            </a:pPr>
            <a:endParaRPr lang="nl-NL" altLang="nl-NL"/>
          </a:p>
          <a:p>
            <a:pPr eaLnBrk="1" hangingPunct="1">
              <a:buFontTx/>
              <a:buNone/>
            </a:pPr>
            <a:r>
              <a:rPr lang="nl-NL" altLang="nl-NL"/>
              <a:t>Dit is waarschijnlijk  KAS</a:t>
            </a:r>
          </a:p>
          <a:p>
            <a:pPr eaLnBrk="1" hangingPunct="1">
              <a:buFontTx/>
              <a:buNone/>
            </a:pPr>
            <a:r>
              <a:rPr lang="nl-NL" altLang="nl-NL"/>
              <a:t>Een afkorting van: Kalkamonsalpeter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59BBDFB-7BDA-4391-806D-85C851D87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5D3995B-33A9-489C-A526-A5428EFC1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B1A3ECF-71E0-4D0A-95E1-7F2AF34DD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74958B0-45F0-4757-97B2-C58BC1267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1AB7E36-BDD9-4E6A-94FE-631FBBD82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777742D-6924-4CE1-B442-8616BD056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D034F85-5E3D-4984-A179-5636B9E9C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DD98B92-BDDB-4350-974A-7593BCF2E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47D4D75-0955-434B-A5DB-D33401A85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1E197C2-A2BB-4E61-A5D4-306254F22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F02533A-AC92-4292-96FE-9598BF7AE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D03ED8C-89E1-434E-B364-EE0F3AEE0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E384C18-DF43-42BE-8510-8AD06978D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Voeding nodig voor: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73A9378-863F-499B-B079-BFD8D52E6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Bladgroei</a:t>
            </a:r>
          </a:p>
          <a:p>
            <a:pPr eaLnBrk="1" hangingPunct="1"/>
            <a:r>
              <a:rPr lang="nl-NL" altLang="nl-NL"/>
              <a:t>Stengelgroei en beworteling</a:t>
            </a:r>
          </a:p>
          <a:p>
            <a:pPr eaLnBrk="1" hangingPunct="1"/>
            <a:r>
              <a:rPr lang="nl-NL" altLang="nl-NL"/>
              <a:t>Bloei</a:t>
            </a:r>
          </a:p>
          <a:p>
            <a:pPr eaLnBrk="1" hangingPunct="1"/>
            <a:r>
              <a:rPr lang="nl-NL" altLang="nl-NL"/>
              <a:t>zaden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4BA1877-70E5-488C-BCC3-2A59798EB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Stengels, zoals gras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806EDD6-D4A4-4338-9448-1CE7805BD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5124" name="Picture 5" descr="gras">
            <a:extLst>
              <a:ext uri="{FF2B5EF4-FFF2-40B4-BE49-F238E27FC236}">
                <a16:creationId xmlns:a16="http://schemas.microsoft.com/office/drawing/2014/main" id="{9CDFC46E-0BA9-4E38-9063-83AF0BBB4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0FBE4BD-A05D-4E3D-A412-F4910E966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/>
              <a:t>Bloemen, zoals bij siergewassen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E4CCCB4-C715-49F7-A17B-FC12F4FC7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6148" name="Picture 5" descr="annegeddes37">
            <a:extLst>
              <a:ext uri="{FF2B5EF4-FFF2-40B4-BE49-F238E27FC236}">
                <a16:creationId xmlns:a16="http://schemas.microsoft.com/office/drawing/2014/main" id="{D26840E2-431A-49F4-896D-908FDCF27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437991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papaver%20rhoeas">
            <a:extLst>
              <a:ext uri="{FF2B5EF4-FFF2-40B4-BE49-F238E27FC236}">
                <a16:creationId xmlns:a16="http://schemas.microsoft.com/office/drawing/2014/main" id="{C14E7D15-E15E-483C-9576-6AB452C6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4752975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AD91AA-259D-4C49-9C4B-20E639607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Voor zaden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7932C34-B600-4BCE-931E-1EDC5ACFC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7172" name="Picture 5" descr="Maiskolf">
            <a:extLst>
              <a:ext uri="{FF2B5EF4-FFF2-40B4-BE49-F238E27FC236}">
                <a16:creationId xmlns:a16="http://schemas.microsoft.com/office/drawing/2014/main" id="{57BD670E-EB68-4918-9004-4893983A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1268413"/>
            <a:ext cx="5400676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164-eb4d216fba0ca1f75beafdc25db45cb8">
            <a:extLst>
              <a:ext uri="{FF2B5EF4-FFF2-40B4-BE49-F238E27FC236}">
                <a16:creationId xmlns:a16="http://schemas.microsoft.com/office/drawing/2014/main" id="{58D4A6E2-41C0-42F3-A1DE-44CB0AB34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4500562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F970222-6D9C-4039-8ED2-98459C0EA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Of voor wortels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CDFCEF1-B5AD-4096-9F8E-F8ECBBF04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8196" name="Picture 5" descr="tn_81509">
            <a:extLst>
              <a:ext uri="{FF2B5EF4-FFF2-40B4-BE49-F238E27FC236}">
                <a16:creationId xmlns:a16="http://schemas.microsoft.com/office/drawing/2014/main" id="{7B8D379E-445B-4623-93F0-7672C5433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14">
            <a:extLst>
              <a:ext uri="{FF2B5EF4-FFF2-40B4-BE49-F238E27FC236}">
                <a16:creationId xmlns:a16="http://schemas.microsoft.com/office/drawing/2014/main" id="{3BCAE868-9C42-4B32-A5E4-7F5FD96A2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NEW98-1">
            <a:extLst>
              <a:ext uri="{FF2B5EF4-FFF2-40B4-BE49-F238E27FC236}">
                <a16:creationId xmlns:a16="http://schemas.microsoft.com/office/drawing/2014/main" id="{56BEDE80-3BF7-4039-9425-D6F891EB9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10">
            <a:extLst>
              <a:ext uri="{FF2B5EF4-FFF2-40B4-BE49-F238E27FC236}">
                <a16:creationId xmlns:a16="http://schemas.microsoft.com/office/drawing/2014/main" id="{108D94F8-BF8A-4BDB-862A-796CE9469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042988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nl-NL" altLang="nl-NL" sz="3200"/>
              <a:t>biet</a:t>
            </a:r>
          </a:p>
        </p:txBody>
      </p:sp>
      <p:sp>
        <p:nvSpPr>
          <p:cNvPr id="8200" name="Text Box 11">
            <a:extLst>
              <a:ext uri="{FF2B5EF4-FFF2-40B4-BE49-F238E27FC236}">
                <a16:creationId xmlns:a16="http://schemas.microsoft.com/office/drawing/2014/main" id="{9BF672BC-BCE1-4F63-9AFB-7BC594075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1042988"/>
            <a:ext cx="747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nl-NL" altLang="nl-NL" sz="3200"/>
              <a:t>riet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FB2D363-C38B-4935-93F8-6E483F15C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/>
              <a:t>Hoe weet je wat een plant nodig heeft?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E34BBC9-2097-4857-B9EC-23E9006CD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9220" name="Picture 5" descr="Forest%20fire2">
            <a:extLst>
              <a:ext uri="{FF2B5EF4-FFF2-40B4-BE49-F238E27FC236}">
                <a16:creationId xmlns:a16="http://schemas.microsoft.com/office/drawing/2014/main" id="{3F01FC20-392D-4F98-B296-AFEC4ED5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995737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iobank lab">
            <a:extLst>
              <a:ext uri="{FF2B5EF4-FFF2-40B4-BE49-F238E27FC236}">
                <a16:creationId xmlns:a16="http://schemas.microsoft.com/office/drawing/2014/main" id="{001DE9A1-1B1A-4AD0-82D4-404038E0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65400"/>
            <a:ext cx="43243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2AF02E-DAB2-48D9-A844-349591808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As onderzoeken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D5844BB-F266-4FC6-8E84-11895A00B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10244" name="Picture 5" descr="w06-06-23%201868%20lab%20crop_tcm24-127905">
            <a:extLst>
              <a:ext uri="{FF2B5EF4-FFF2-40B4-BE49-F238E27FC236}">
                <a16:creationId xmlns:a16="http://schemas.microsoft.com/office/drawing/2014/main" id="{A979D86B-B3F0-4D35-A94E-B91359A47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43000"/>
            <a:ext cx="7200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blgg">
            <a:extLst>
              <a:ext uri="{FF2B5EF4-FFF2-40B4-BE49-F238E27FC236}">
                <a16:creationId xmlns:a16="http://schemas.microsoft.com/office/drawing/2014/main" id="{FEA6F11C-6A4F-4EDD-BB2D-0C0BB84D2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48418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2EAE155592B4EB0421A6F955F71C5" ma:contentTypeVersion="10" ma:contentTypeDescription="Een nieuw document maken." ma:contentTypeScope="" ma:versionID="fd6c066d1d02e6a9222b58c4def3ea55">
  <xsd:schema xmlns:xsd="http://www.w3.org/2001/XMLSchema" xmlns:xs="http://www.w3.org/2001/XMLSchema" xmlns:p="http://schemas.microsoft.com/office/2006/metadata/properties" xmlns:ns3="67b2ca75-e253-40e2-b54b-26214d373dbf" targetNamespace="http://schemas.microsoft.com/office/2006/metadata/properties" ma:root="true" ma:fieldsID="c97621edc4666eed8b5f3517001b9e25" ns3:_="">
    <xsd:import namespace="67b2ca75-e253-40e2-b54b-26214d373d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2ca75-e253-40e2-b54b-26214d373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21CD0C-4D6C-4F2E-B726-042CAF3C5E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8C2B5C-6EBF-4800-BE19-BD3E82320759}">
  <ds:schemaRefs>
    <ds:schemaRef ds:uri="67b2ca75-e253-40e2-b54b-26214d373db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7D1F53-11EC-4000-A59E-0729CA4D1A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b2ca75-e253-40e2-b54b-26214d373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280</Words>
  <Application>Microsoft Office PowerPoint</Application>
  <PresentationFormat>Diavoorstelling (4:3)</PresentationFormat>
  <Paragraphs>72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0" baseType="lpstr">
      <vt:lpstr>Arial</vt:lpstr>
      <vt:lpstr>Calibri</vt:lpstr>
      <vt:lpstr>Standaardontwerp</vt:lpstr>
      <vt:lpstr>Bemesten, waarom?</vt:lpstr>
      <vt:lpstr>Planten hebben voeding nodig</vt:lpstr>
      <vt:lpstr>Voeding nodig voor:</vt:lpstr>
      <vt:lpstr>Stengels, zoals gras</vt:lpstr>
      <vt:lpstr>Bloemen, zoals bij siergewassen</vt:lpstr>
      <vt:lpstr>Voor zaden</vt:lpstr>
      <vt:lpstr>Of voor wortels</vt:lpstr>
      <vt:lpstr>Hoe weet je wat een plant nodig heeft?</vt:lpstr>
      <vt:lpstr>As onderzoeken</vt:lpstr>
      <vt:lpstr>In de as zitten ‘elementen’ noem je ook wel: mineralen</vt:lpstr>
      <vt:lpstr>Welke stoffen zijn het:</vt:lpstr>
      <vt:lpstr>Ook kleine hoeveelheden van:</vt:lpstr>
      <vt:lpstr>In de eerste plaats is nodig:</vt:lpstr>
      <vt:lpstr>Heel belangrijk is dus stikstof (N)</vt:lpstr>
      <vt:lpstr>Dan fosfaat</vt:lpstr>
      <vt:lpstr>En kalium (K)</vt:lpstr>
      <vt:lpstr>Dan nog de spore elementen</vt:lpstr>
      <vt:lpstr>Door te kijken..</vt:lpstr>
      <vt:lpstr>In 1 m3 drijfmest:</vt:lpstr>
      <vt:lpstr>In kunstmest 12-10-18</vt:lpstr>
      <vt:lpstr>Kunstmest 27-0-0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AOC de Groene 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Bemesten, waarom?</dc:title>
  <dc:creator>default</dc:creator>
  <cp:lastModifiedBy>Wim ten Klooster</cp:lastModifiedBy>
  <cp:revision>6</cp:revision>
  <dcterms:created xsi:type="dcterms:W3CDTF">2007-09-05T10:46:45Z</dcterms:created>
  <dcterms:modified xsi:type="dcterms:W3CDTF">2020-05-04T11:49:40Z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0x0101009042EAE155592B4EB0421A6F955F71C5</vt:lpwstr>
  </property>
</Properties>
</file>